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0" d="100"/>
          <a:sy n="70" d="100"/>
        </p:scale>
        <p:origin x="12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F360FD-8F9C-411E-AF1A-2BEBB4789435}" type="datetimeFigureOut">
              <a:rPr lang="en-IN" smtClean="0"/>
              <a:t>18-09-2024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BF6EBD-C43E-4464-B919-1354DFE2A5A6}" type="slidenum">
              <a:rPr lang="en-IN" smtClean="0"/>
              <a:t>‹#›</a:t>
            </a:fld>
            <a:endParaRPr lang="en-IN"/>
          </a:p>
        </p:txBody>
      </p:sp>
    </p:spTree>
    <p:extLst>
      <p:ext uri="{BB962C8B-B14F-4D97-AF65-F5344CB8AC3E}">
        <p14:creationId xmlns:p14="http://schemas.microsoft.com/office/powerpoint/2010/main" val="3087159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F360FD-8F9C-411E-AF1A-2BEBB4789435}" type="datetimeFigureOut">
              <a:rPr lang="en-IN" smtClean="0"/>
              <a:t>18-09-2024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BF6EBD-C43E-4464-B919-1354DFE2A5A6}" type="slidenum">
              <a:rPr lang="en-IN" smtClean="0"/>
              <a:t>‹#›</a:t>
            </a:fld>
            <a:endParaRPr lang="en-IN"/>
          </a:p>
        </p:txBody>
      </p:sp>
    </p:spTree>
    <p:extLst>
      <p:ext uri="{BB962C8B-B14F-4D97-AF65-F5344CB8AC3E}">
        <p14:creationId xmlns:p14="http://schemas.microsoft.com/office/powerpoint/2010/main" val="2495894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F360FD-8F9C-411E-AF1A-2BEBB4789435}" type="datetimeFigureOut">
              <a:rPr lang="en-IN" smtClean="0"/>
              <a:t>18-09-2024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BF6EBD-C43E-4464-B919-1354DFE2A5A6}" type="slidenum">
              <a:rPr lang="en-IN" smtClean="0"/>
              <a:t>‹#›</a:t>
            </a:fld>
            <a:endParaRPr lang="en-IN"/>
          </a:p>
        </p:txBody>
      </p:sp>
    </p:spTree>
    <p:extLst>
      <p:ext uri="{BB962C8B-B14F-4D97-AF65-F5344CB8AC3E}">
        <p14:creationId xmlns:p14="http://schemas.microsoft.com/office/powerpoint/2010/main" val="2685691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F360FD-8F9C-411E-AF1A-2BEBB4789435}" type="datetimeFigureOut">
              <a:rPr lang="en-IN" smtClean="0"/>
              <a:t>18-09-2024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BF6EBD-C43E-4464-B919-1354DFE2A5A6}" type="slidenum">
              <a:rPr lang="en-IN" smtClean="0"/>
              <a:t>‹#›</a:t>
            </a:fld>
            <a:endParaRPr lang="en-IN"/>
          </a:p>
        </p:txBody>
      </p:sp>
    </p:spTree>
    <p:extLst>
      <p:ext uri="{BB962C8B-B14F-4D97-AF65-F5344CB8AC3E}">
        <p14:creationId xmlns:p14="http://schemas.microsoft.com/office/powerpoint/2010/main" val="2036115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F360FD-8F9C-411E-AF1A-2BEBB4789435}" type="datetimeFigureOut">
              <a:rPr lang="en-IN" smtClean="0"/>
              <a:t>18-09-2024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BF6EBD-C43E-4464-B919-1354DFE2A5A6}" type="slidenum">
              <a:rPr lang="en-IN" smtClean="0"/>
              <a:t>‹#›</a:t>
            </a:fld>
            <a:endParaRPr lang="en-IN"/>
          </a:p>
        </p:txBody>
      </p:sp>
    </p:spTree>
    <p:extLst>
      <p:ext uri="{BB962C8B-B14F-4D97-AF65-F5344CB8AC3E}">
        <p14:creationId xmlns:p14="http://schemas.microsoft.com/office/powerpoint/2010/main" val="108802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F360FD-8F9C-411E-AF1A-2BEBB4789435}" type="datetimeFigureOut">
              <a:rPr lang="en-IN" smtClean="0"/>
              <a:t>18-09-2024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BF6EBD-C43E-4464-B919-1354DFE2A5A6}" type="slidenum">
              <a:rPr lang="en-IN" smtClean="0"/>
              <a:t>‹#›</a:t>
            </a:fld>
            <a:endParaRPr lang="en-IN"/>
          </a:p>
        </p:txBody>
      </p:sp>
    </p:spTree>
    <p:extLst>
      <p:ext uri="{BB962C8B-B14F-4D97-AF65-F5344CB8AC3E}">
        <p14:creationId xmlns:p14="http://schemas.microsoft.com/office/powerpoint/2010/main" val="2690800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F360FD-8F9C-411E-AF1A-2BEBB4789435}" type="datetimeFigureOut">
              <a:rPr lang="en-IN" smtClean="0"/>
              <a:t>18-09-2024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EBF6EBD-C43E-4464-B919-1354DFE2A5A6}" type="slidenum">
              <a:rPr lang="en-IN" smtClean="0"/>
              <a:t>‹#›</a:t>
            </a:fld>
            <a:endParaRPr lang="en-IN"/>
          </a:p>
        </p:txBody>
      </p:sp>
    </p:spTree>
    <p:extLst>
      <p:ext uri="{BB962C8B-B14F-4D97-AF65-F5344CB8AC3E}">
        <p14:creationId xmlns:p14="http://schemas.microsoft.com/office/powerpoint/2010/main" val="2588121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F360FD-8F9C-411E-AF1A-2BEBB4789435}" type="datetimeFigureOut">
              <a:rPr lang="en-IN" smtClean="0"/>
              <a:t>18-09-2024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EBF6EBD-C43E-4464-B919-1354DFE2A5A6}" type="slidenum">
              <a:rPr lang="en-IN" smtClean="0"/>
              <a:t>‹#›</a:t>
            </a:fld>
            <a:endParaRPr lang="en-IN"/>
          </a:p>
        </p:txBody>
      </p:sp>
    </p:spTree>
    <p:extLst>
      <p:ext uri="{BB962C8B-B14F-4D97-AF65-F5344CB8AC3E}">
        <p14:creationId xmlns:p14="http://schemas.microsoft.com/office/powerpoint/2010/main" val="3765177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F360FD-8F9C-411E-AF1A-2BEBB4789435}" type="datetimeFigureOut">
              <a:rPr lang="en-IN" smtClean="0"/>
              <a:t>18-09-2024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EBF6EBD-C43E-4464-B919-1354DFE2A5A6}" type="slidenum">
              <a:rPr lang="en-IN" smtClean="0"/>
              <a:t>‹#›</a:t>
            </a:fld>
            <a:endParaRPr lang="en-IN"/>
          </a:p>
        </p:txBody>
      </p:sp>
    </p:spTree>
    <p:extLst>
      <p:ext uri="{BB962C8B-B14F-4D97-AF65-F5344CB8AC3E}">
        <p14:creationId xmlns:p14="http://schemas.microsoft.com/office/powerpoint/2010/main" val="2439696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F360FD-8F9C-411E-AF1A-2BEBB4789435}" type="datetimeFigureOut">
              <a:rPr lang="en-IN" smtClean="0"/>
              <a:t>18-09-2024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BF6EBD-C43E-4464-B919-1354DFE2A5A6}" type="slidenum">
              <a:rPr lang="en-IN" smtClean="0"/>
              <a:t>‹#›</a:t>
            </a:fld>
            <a:endParaRPr lang="en-IN"/>
          </a:p>
        </p:txBody>
      </p:sp>
    </p:spTree>
    <p:extLst>
      <p:ext uri="{BB962C8B-B14F-4D97-AF65-F5344CB8AC3E}">
        <p14:creationId xmlns:p14="http://schemas.microsoft.com/office/powerpoint/2010/main" val="3887297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F360FD-8F9C-411E-AF1A-2BEBB4789435}" type="datetimeFigureOut">
              <a:rPr lang="en-IN" smtClean="0"/>
              <a:t>18-09-2024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BF6EBD-C43E-4464-B919-1354DFE2A5A6}" type="slidenum">
              <a:rPr lang="en-IN" smtClean="0"/>
              <a:t>‹#›</a:t>
            </a:fld>
            <a:endParaRPr lang="en-IN"/>
          </a:p>
        </p:txBody>
      </p:sp>
    </p:spTree>
    <p:extLst>
      <p:ext uri="{BB962C8B-B14F-4D97-AF65-F5344CB8AC3E}">
        <p14:creationId xmlns:p14="http://schemas.microsoft.com/office/powerpoint/2010/main" val="2595075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F360FD-8F9C-411E-AF1A-2BEBB4789435}" type="datetimeFigureOut">
              <a:rPr lang="en-IN" smtClean="0"/>
              <a:t>18-09-2024</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BF6EBD-C43E-4464-B919-1354DFE2A5A6}" type="slidenum">
              <a:rPr lang="en-IN" smtClean="0"/>
              <a:t>‹#›</a:t>
            </a:fld>
            <a:endParaRPr lang="en-IN"/>
          </a:p>
        </p:txBody>
      </p:sp>
    </p:spTree>
    <p:extLst>
      <p:ext uri="{BB962C8B-B14F-4D97-AF65-F5344CB8AC3E}">
        <p14:creationId xmlns:p14="http://schemas.microsoft.com/office/powerpoint/2010/main" val="227705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56D88A-06DF-240B-285D-143E5BA4A636}"/>
              </a:ext>
            </a:extLst>
          </p:cNvPr>
          <p:cNvSpPr>
            <a:spLocks noGrp="1"/>
          </p:cNvSpPr>
          <p:nvPr>
            <p:ph type="ctrTitle"/>
          </p:nvPr>
        </p:nvSpPr>
        <p:spPr>
          <a:xfrm>
            <a:off x="1143000" y="2585466"/>
            <a:ext cx="6858000" cy="904256"/>
          </a:xfrm>
        </p:spPr>
        <p:txBody>
          <a:bodyPr>
            <a:normAutofit fontScale="90000"/>
          </a:bodyPr>
          <a:lstStyle/>
          <a:p>
            <a:r>
              <a:rPr lang="en-IN" b="1" dirty="0"/>
              <a:t>COLLEGE WEBSITE</a:t>
            </a:r>
          </a:p>
        </p:txBody>
      </p:sp>
      <p:sp>
        <p:nvSpPr>
          <p:cNvPr id="5" name="Subtitle 4">
            <a:extLst>
              <a:ext uri="{FF2B5EF4-FFF2-40B4-BE49-F238E27FC236}">
                <a16:creationId xmlns:a16="http://schemas.microsoft.com/office/drawing/2014/main" id="{65FD1021-C5FA-8924-94A7-1D99792CFB4F}"/>
              </a:ext>
            </a:extLst>
          </p:cNvPr>
          <p:cNvSpPr>
            <a:spLocks noGrp="1"/>
          </p:cNvSpPr>
          <p:nvPr>
            <p:ph type="subTitle" idx="1"/>
          </p:nvPr>
        </p:nvSpPr>
        <p:spPr>
          <a:xfrm>
            <a:off x="1143000" y="2247900"/>
            <a:ext cx="6858000" cy="1241822"/>
          </a:xfrm>
        </p:spPr>
        <p:txBody>
          <a:bodyPr/>
          <a:lstStyle/>
          <a:p>
            <a:r>
              <a:rPr lang="en-IN" b="1" dirty="0"/>
              <a:t>PROJECT ON</a:t>
            </a:r>
          </a:p>
        </p:txBody>
      </p:sp>
      <p:sp>
        <p:nvSpPr>
          <p:cNvPr id="6" name="TextBox 5">
            <a:extLst>
              <a:ext uri="{FF2B5EF4-FFF2-40B4-BE49-F238E27FC236}">
                <a16:creationId xmlns:a16="http://schemas.microsoft.com/office/drawing/2014/main" id="{18F7EE95-7719-6CDB-32CE-6C19D93D8B18}"/>
              </a:ext>
            </a:extLst>
          </p:cNvPr>
          <p:cNvSpPr txBox="1"/>
          <p:nvPr/>
        </p:nvSpPr>
        <p:spPr>
          <a:xfrm>
            <a:off x="6526530" y="4097207"/>
            <a:ext cx="1474470" cy="995016"/>
          </a:xfrm>
          <a:prstGeom prst="rect">
            <a:avLst/>
          </a:prstGeom>
          <a:noFill/>
        </p:spPr>
        <p:txBody>
          <a:bodyPr wrap="square" rtlCol="0">
            <a:spAutoFit/>
          </a:bodyPr>
          <a:lstStyle/>
          <a:p>
            <a:pPr algn="ctr">
              <a:lnSpc>
                <a:spcPct val="150000"/>
              </a:lnSpc>
            </a:pPr>
            <a:r>
              <a:rPr lang="en-IN" sz="1350" dirty="0"/>
              <a:t>Presented By:</a:t>
            </a:r>
          </a:p>
          <a:p>
            <a:pPr algn="ctr">
              <a:lnSpc>
                <a:spcPct val="150000"/>
              </a:lnSpc>
            </a:pPr>
            <a:r>
              <a:rPr lang="en-IN" sz="1350" dirty="0" err="1"/>
              <a:t>Godugu</a:t>
            </a:r>
            <a:r>
              <a:rPr lang="en-IN" sz="1350" dirty="0"/>
              <a:t> </a:t>
            </a:r>
            <a:r>
              <a:rPr lang="en-IN" sz="1350" dirty="0" err="1"/>
              <a:t>ManiTeja</a:t>
            </a:r>
            <a:endParaRPr lang="en-IN" sz="1350" dirty="0"/>
          </a:p>
          <a:p>
            <a:pPr algn="ctr">
              <a:lnSpc>
                <a:spcPct val="150000"/>
              </a:lnSpc>
            </a:pPr>
            <a:r>
              <a:rPr lang="en-IN" sz="1350" dirty="0"/>
              <a:t>Batch: 413FSD</a:t>
            </a:r>
          </a:p>
        </p:txBody>
      </p:sp>
    </p:spTree>
    <p:extLst>
      <p:ext uri="{BB962C8B-B14F-4D97-AF65-F5344CB8AC3E}">
        <p14:creationId xmlns:p14="http://schemas.microsoft.com/office/powerpoint/2010/main" val="3775572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699291-5CEF-D3C1-10BE-B43A0D656515}"/>
              </a:ext>
            </a:extLst>
          </p:cNvPr>
          <p:cNvSpPr txBox="1"/>
          <p:nvPr/>
        </p:nvSpPr>
        <p:spPr>
          <a:xfrm>
            <a:off x="576072" y="1289304"/>
            <a:ext cx="3531870" cy="369332"/>
          </a:xfrm>
          <a:prstGeom prst="rect">
            <a:avLst/>
          </a:prstGeom>
          <a:noFill/>
        </p:spPr>
        <p:txBody>
          <a:bodyPr wrap="square" rtlCol="0">
            <a:spAutoFit/>
          </a:bodyPr>
          <a:lstStyle/>
          <a:p>
            <a:r>
              <a:rPr lang="en-IN" dirty="0"/>
              <a:t>Navigation bar:</a:t>
            </a:r>
          </a:p>
        </p:txBody>
      </p:sp>
      <p:pic>
        <p:nvPicPr>
          <p:cNvPr id="8" name="Picture 7">
            <a:extLst>
              <a:ext uri="{FF2B5EF4-FFF2-40B4-BE49-F238E27FC236}">
                <a16:creationId xmlns:a16="http://schemas.microsoft.com/office/drawing/2014/main" id="{263E8852-B825-3B14-698D-07E9F6CCE264}"/>
              </a:ext>
            </a:extLst>
          </p:cNvPr>
          <p:cNvPicPr>
            <a:picLocks noChangeAspect="1"/>
          </p:cNvPicPr>
          <p:nvPr/>
        </p:nvPicPr>
        <p:blipFill>
          <a:blip r:embed="rId2"/>
          <a:stretch>
            <a:fillRect/>
          </a:stretch>
        </p:blipFill>
        <p:spPr>
          <a:xfrm>
            <a:off x="576072" y="1791506"/>
            <a:ext cx="7900416" cy="408345"/>
          </a:xfrm>
          <a:prstGeom prst="rect">
            <a:avLst/>
          </a:prstGeom>
        </p:spPr>
      </p:pic>
      <p:pic>
        <p:nvPicPr>
          <p:cNvPr id="10" name="Picture 9">
            <a:extLst>
              <a:ext uri="{FF2B5EF4-FFF2-40B4-BE49-F238E27FC236}">
                <a16:creationId xmlns:a16="http://schemas.microsoft.com/office/drawing/2014/main" id="{E7510BE5-C70E-0553-5D6F-CA4E216577BF}"/>
              </a:ext>
            </a:extLst>
          </p:cNvPr>
          <p:cNvPicPr>
            <a:picLocks noChangeAspect="1"/>
          </p:cNvPicPr>
          <p:nvPr/>
        </p:nvPicPr>
        <p:blipFill>
          <a:blip r:embed="rId3"/>
          <a:stretch>
            <a:fillRect/>
          </a:stretch>
        </p:blipFill>
        <p:spPr>
          <a:xfrm>
            <a:off x="1605234" y="2199851"/>
            <a:ext cx="1571844" cy="3252260"/>
          </a:xfrm>
          <a:prstGeom prst="rect">
            <a:avLst/>
          </a:prstGeom>
        </p:spPr>
      </p:pic>
      <p:pic>
        <p:nvPicPr>
          <p:cNvPr id="12" name="Picture 11">
            <a:extLst>
              <a:ext uri="{FF2B5EF4-FFF2-40B4-BE49-F238E27FC236}">
                <a16:creationId xmlns:a16="http://schemas.microsoft.com/office/drawing/2014/main" id="{51F695E7-04F4-F04E-C63A-9F0A77B26DBE}"/>
              </a:ext>
            </a:extLst>
          </p:cNvPr>
          <p:cNvPicPr>
            <a:picLocks noChangeAspect="1"/>
          </p:cNvPicPr>
          <p:nvPr/>
        </p:nvPicPr>
        <p:blipFill>
          <a:blip r:embed="rId4"/>
          <a:stretch>
            <a:fillRect/>
          </a:stretch>
        </p:blipFill>
        <p:spPr>
          <a:xfrm>
            <a:off x="3427463" y="2199850"/>
            <a:ext cx="1557555" cy="3368846"/>
          </a:xfrm>
          <a:prstGeom prst="rect">
            <a:avLst/>
          </a:prstGeom>
        </p:spPr>
      </p:pic>
    </p:spTree>
    <p:extLst>
      <p:ext uri="{BB962C8B-B14F-4D97-AF65-F5344CB8AC3E}">
        <p14:creationId xmlns:p14="http://schemas.microsoft.com/office/powerpoint/2010/main" val="1907081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F6B25-4A7C-7553-E819-4176E19EBF95}"/>
              </a:ext>
            </a:extLst>
          </p:cNvPr>
          <p:cNvSpPr>
            <a:spLocks noGrp="1"/>
          </p:cNvSpPr>
          <p:nvPr>
            <p:ph type="title"/>
          </p:nvPr>
        </p:nvSpPr>
        <p:spPr/>
        <p:txBody>
          <a:bodyPr/>
          <a:lstStyle/>
          <a:p>
            <a:r>
              <a:rPr lang="en-IN" dirty="0"/>
              <a:t>OUT BOX 1</a:t>
            </a:r>
          </a:p>
        </p:txBody>
      </p:sp>
      <p:sp>
        <p:nvSpPr>
          <p:cNvPr id="3" name="Content Placeholder 2">
            <a:extLst>
              <a:ext uri="{FF2B5EF4-FFF2-40B4-BE49-F238E27FC236}">
                <a16:creationId xmlns:a16="http://schemas.microsoft.com/office/drawing/2014/main" id="{8765A54E-AB94-E1F0-9E8E-11AE8FD88EA2}"/>
              </a:ext>
            </a:extLst>
          </p:cNvPr>
          <p:cNvSpPr>
            <a:spLocks noGrp="1"/>
          </p:cNvSpPr>
          <p:nvPr>
            <p:ph idx="1"/>
          </p:nvPr>
        </p:nvSpPr>
        <p:spPr>
          <a:xfrm>
            <a:off x="628650" y="1961389"/>
            <a:ext cx="7886700" cy="3528584"/>
          </a:xfrm>
        </p:spPr>
        <p:txBody>
          <a:bodyPr/>
          <a:lstStyle/>
          <a:p>
            <a:r>
              <a:rPr lang="en-IN" dirty="0"/>
              <a:t>In the outer box again this box divide into 3 sections which includes college name, director name and chairman name with images.</a:t>
            </a:r>
          </a:p>
          <a:p>
            <a:r>
              <a:rPr lang="en-IN" dirty="0"/>
              <a:t>This 3 sections named with in1, in2, in3.</a:t>
            </a:r>
          </a:p>
          <a:p>
            <a:endParaRPr lang="en-IN" dirty="0"/>
          </a:p>
        </p:txBody>
      </p:sp>
      <p:pic>
        <p:nvPicPr>
          <p:cNvPr id="5" name="Picture 4">
            <a:extLst>
              <a:ext uri="{FF2B5EF4-FFF2-40B4-BE49-F238E27FC236}">
                <a16:creationId xmlns:a16="http://schemas.microsoft.com/office/drawing/2014/main" id="{68670983-6675-C2FF-E668-E9B20705537D}"/>
              </a:ext>
            </a:extLst>
          </p:cNvPr>
          <p:cNvPicPr>
            <a:picLocks noChangeAspect="1"/>
          </p:cNvPicPr>
          <p:nvPr/>
        </p:nvPicPr>
        <p:blipFill>
          <a:blip r:embed="rId2"/>
          <a:stretch>
            <a:fillRect/>
          </a:stretch>
        </p:blipFill>
        <p:spPr>
          <a:xfrm>
            <a:off x="861822" y="3853025"/>
            <a:ext cx="7420356" cy="1907648"/>
          </a:xfrm>
          <a:prstGeom prst="rect">
            <a:avLst/>
          </a:prstGeom>
        </p:spPr>
      </p:pic>
    </p:spTree>
    <p:extLst>
      <p:ext uri="{BB962C8B-B14F-4D97-AF65-F5344CB8AC3E}">
        <p14:creationId xmlns:p14="http://schemas.microsoft.com/office/powerpoint/2010/main" val="2384854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54ED94-3B79-CBD1-AEDA-478DC6A1963C}"/>
              </a:ext>
            </a:extLst>
          </p:cNvPr>
          <p:cNvPicPr>
            <a:picLocks noGrp="1" noChangeAspect="1"/>
          </p:cNvPicPr>
          <p:nvPr>
            <p:ph idx="1"/>
          </p:nvPr>
        </p:nvPicPr>
        <p:blipFill>
          <a:blip r:embed="rId2"/>
          <a:stretch>
            <a:fillRect/>
          </a:stretch>
        </p:blipFill>
        <p:spPr>
          <a:xfrm>
            <a:off x="628650" y="1309878"/>
            <a:ext cx="7886700" cy="4231387"/>
          </a:xfrm>
        </p:spPr>
      </p:pic>
    </p:spTree>
    <p:extLst>
      <p:ext uri="{BB962C8B-B14F-4D97-AF65-F5344CB8AC3E}">
        <p14:creationId xmlns:p14="http://schemas.microsoft.com/office/powerpoint/2010/main" val="1764471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1D8AD-7871-ABEB-F770-845F1D9E4B12}"/>
              </a:ext>
            </a:extLst>
          </p:cNvPr>
          <p:cNvSpPr>
            <a:spLocks noGrp="1"/>
          </p:cNvSpPr>
          <p:nvPr>
            <p:ph type="title"/>
          </p:nvPr>
        </p:nvSpPr>
        <p:spPr/>
        <p:txBody>
          <a:bodyPr/>
          <a:lstStyle/>
          <a:p>
            <a:r>
              <a:rPr lang="en-IN" dirty="0"/>
              <a:t>Departments</a:t>
            </a:r>
          </a:p>
        </p:txBody>
      </p:sp>
      <p:sp>
        <p:nvSpPr>
          <p:cNvPr id="3" name="Content Placeholder 2">
            <a:extLst>
              <a:ext uri="{FF2B5EF4-FFF2-40B4-BE49-F238E27FC236}">
                <a16:creationId xmlns:a16="http://schemas.microsoft.com/office/drawing/2014/main" id="{2A283496-01C3-FED5-B7AB-38F8B98EEA4A}"/>
              </a:ext>
            </a:extLst>
          </p:cNvPr>
          <p:cNvSpPr>
            <a:spLocks noGrp="1"/>
          </p:cNvSpPr>
          <p:nvPr>
            <p:ph idx="1"/>
          </p:nvPr>
        </p:nvSpPr>
        <p:spPr>
          <a:xfrm>
            <a:off x="628650" y="1961389"/>
            <a:ext cx="7886700" cy="3528584"/>
          </a:xfrm>
        </p:spPr>
        <p:txBody>
          <a:bodyPr/>
          <a:lstStyle/>
          <a:p>
            <a:r>
              <a:rPr lang="en-IN" dirty="0"/>
              <a:t>In this we can include various departments with images.</a:t>
            </a:r>
          </a:p>
        </p:txBody>
      </p:sp>
      <p:pic>
        <p:nvPicPr>
          <p:cNvPr id="5" name="Picture 4">
            <a:extLst>
              <a:ext uri="{FF2B5EF4-FFF2-40B4-BE49-F238E27FC236}">
                <a16:creationId xmlns:a16="http://schemas.microsoft.com/office/drawing/2014/main" id="{B36E05CA-32B4-DA0A-9870-4FE8BC2004E3}"/>
              </a:ext>
            </a:extLst>
          </p:cNvPr>
          <p:cNvPicPr>
            <a:picLocks noChangeAspect="1"/>
          </p:cNvPicPr>
          <p:nvPr/>
        </p:nvPicPr>
        <p:blipFill>
          <a:blip r:embed="rId2"/>
          <a:stretch>
            <a:fillRect/>
          </a:stretch>
        </p:blipFill>
        <p:spPr>
          <a:xfrm>
            <a:off x="2296398" y="2977113"/>
            <a:ext cx="4551204" cy="2850754"/>
          </a:xfrm>
          <a:prstGeom prst="rect">
            <a:avLst/>
          </a:prstGeom>
        </p:spPr>
      </p:pic>
    </p:spTree>
    <p:extLst>
      <p:ext uri="{BB962C8B-B14F-4D97-AF65-F5344CB8AC3E}">
        <p14:creationId xmlns:p14="http://schemas.microsoft.com/office/powerpoint/2010/main" val="1586285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D49909-D172-2663-C878-7CF5475D3B95}"/>
              </a:ext>
            </a:extLst>
          </p:cNvPr>
          <p:cNvPicPr>
            <a:picLocks noGrp="1" noChangeAspect="1"/>
          </p:cNvPicPr>
          <p:nvPr>
            <p:ph idx="1"/>
          </p:nvPr>
        </p:nvPicPr>
        <p:blipFill>
          <a:blip r:embed="rId2"/>
          <a:stretch>
            <a:fillRect/>
          </a:stretch>
        </p:blipFill>
        <p:spPr>
          <a:xfrm>
            <a:off x="628650" y="1652827"/>
            <a:ext cx="7886700" cy="3895388"/>
          </a:xfrm>
        </p:spPr>
      </p:pic>
    </p:spTree>
    <p:extLst>
      <p:ext uri="{BB962C8B-B14F-4D97-AF65-F5344CB8AC3E}">
        <p14:creationId xmlns:p14="http://schemas.microsoft.com/office/powerpoint/2010/main" val="1419337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B8236-ABFA-99F9-61FE-A9A9FC9F2A44}"/>
              </a:ext>
            </a:extLst>
          </p:cNvPr>
          <p:cNvSpPr>
            <a:spLocks noGrp="1"/>
          </p:cNvSpPr>
          <p:nvPr>
            <p:ph type="title"/>
          </p:nvPr>
        </p:nvSpPr>
        <p:spPr/>
        <p:txBody>
          <a:bodyPr/>
          <a:lstStyle/>
          <a:p>
            <a:r>
              <a:rPr lang="en-IN" dirty="0"/>
              <a:t>Our companies</a:t>
            </a:r>
          </a:p>
        </p:txBody>
      </p:sp>
      <p:sp>
        <p:nvSpPr>
          <p:cNvPr id="3" name="Content Placeholder 2">
            <a:extLst>
              <a:ext uri="{FF2B5EF4-FFF2-40B4-BE49-F238E27FC236}">
                <a16:creationId xmlns:a16="http://schemas.microsoft.com/office/drawing/2014/main" id="{0FD8857C-3596-82B8-6FE0-DBEF307A9698}"/>
              </a:ext>
            </a:extLst>
          </p:cNvPr>
          <p:cNvSpPr>
            <a:spLocks noGrp="1"/>
          </p:cNvSpPr>
          <p:nvPr>
            <p:ph idx="1"/>
          </p:nvPr>
        </p:nvSpPr>
        <p:spPr>
          <a:xfrm>
            <a:off x="628650" y="1947673"/>
            <a:ext cx="7886700" cy="3542300"/>
          </a:xfrm>
        </p:spPr>
        <p:txBody>
          <a:bodyPr/>
          <a:lstStyle/>
          <a:p>
            <a:r>
              <a:rPr lang="en-IN" dirty="0"/>
              <a:t>In this placement companies are included, what are the </a:t>
            </a:r>
            <a:r>
              <a:rPr lang="en-IN" dirty="0" err="1"/>
              <a:t>compines</a:t>
            </a:r>
            <a:r>
              <a:rPr lang="en-IN" dirty="0"/>
              <a:t> are visited to our college.</a:t>
            </a:r>
          </a:p>
          <a:p>
            <a:endParaRPr lang="en-IN" dirty="0"/>
          </a:p>
        </p:txBody>
      </p:sp>
      <p:pic>
        <p:nvPicPr>
          <p:cNvPr id="7" name="Picture 6">
            <a:extLst>
              <a:ext uri="{FF2B5EF4-FFF2-40B4-BE49-F238E27FC236}">
                <a16:creationId xmlns:a16="http://schemas.microsoft.com/office/drawing/2014/main" id="{810294AD-9B70-2A5C-ADF5-D20F01D1391E}"/>
              </a:ext>
            </a:extLst>
          </p:cNvPr>
          <p:cNvPicPr>
            <a:picLocks noChangeAspect="1"/>
          </p:cNvPicPr>
          <p:nvPr/>
        </p:nvPicPr>
        <p:blipFill>
          <a:blip r:embed="rId2"/>
          <a:stretch>
            <a:fillRect/>
          </a:stretch>
        </p:blipFill>
        <p:spPr>
          <a:xfrm>
            <a:off x="1549772" y="3079367"/>
            <a:ext cx="6044456" cy="1278910"/>
          </a:xfrm>
          <a:prstGeom prst="rect">
            <a:avLst/>
          </a:prstGeom>
        </p:spPr>
      </p:pic>
    </p:spTree>
    <p:extLst>
      <p:ext uri="{BB962C8B-B14F-4D97-AF65-F5344CB8AC3E}">
        <p14:creationId xmlns:p14="http://schemas.microsoft.com/office/powerpoint/2010/main" val="344412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D1E66-7274-0378-9289-E39D0EFA1FCC}"/>
              </a:ext>
            </a:extLst>
          </p:cNvPr>
          <p:cNvSpPr>
            <a:spLocks noGrp="1"/>
          </p:cNvSpPr>
          <p:nvPr>
            <p:ph type="title"/>
          </p:nvPr>
        </p:nvSpPr>
        <p:spPr/>
        <p:txBody>
          <a:bodyPr/>
          <a:lstStyle/>
          <a:p>
            <a:r>
              <a:rPr lang="en-IN" dirty="0"/>
              <a:t>Final Output OF Website</a:t>
            </a:r>
          </a:p>
        </p:txBody>
      </p:sp>
      <p:pic>
        <p:nvPicPr>
          <p:cNvPr id="5" name="Content Placeholder 4">
            <a:extLst>
              <a:ext uri="{FF2B5EF4-FFF2-40B4-BE49-F238E27FC236}">
                <a16:creationId xmlns:a16="http://schemas.microsoft.com/office/drawing/2014/main" id="{52497E77-158E-5947-D629-CD549551722D}"/>
              </a:ext>
            </a:extLst>
          </p:cNvPr>
          <p:cNvPicPr>
            <a:picLocks noGrp="1" noChangeAspect="1"/>
          </p:cNvPicPr>
          <p:nvPr>
            <p:ph idx="1"/>
          </p:nvPr>
        </p:nvPicPr>
        <p:blipFill>
          <a:blip r:embed="rId2"/>
          <a:stretch>
            <a:fillRect/>
          </a:stretch>
        </p:blipFill>
        <p:spPr>
          <a:xfrm>
            <a:off x="802386" y="2043112"/>
            <a:ext cx="7557516" cy="3498152"/>
          </a:xfrm>
        </p:spPr>
      </p:pic>
    </p:spTree>
    <p:extLst>
      <p:ext uri="{BB962C8B-B14F-4D97-AF65-F5344CB8AC3E}">
        <p14:creationId xmlns:p14="http://schemas.microsoft.com/office/powerpoint/2010/main" val="3140257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7A77491-1C5F-69E8-1B1D-36E39102AE7E}"/>
              </a:ext>
            </a:extLst>
          </p:cNvPr>
          <p:cNvPicPr>
            <a:picLocks noGrp="1" noChangeAspect="1"/>
          </p:cNvPicPr>
          <p:nvPr>
            <p:ph idx="1"/>
          </p:nvPr>
        </p:nvPicPr>
        <p:blipFill>
          <a:blip r:embed="rId2"/>
          <a:stretch>
            <a:fillRect/>
          </a:stretch>
        </p:blipFill>
        <p:spPr>
          <a:xfrm>
            <a:off x="733807" y="1321594"/>
            <a:ext cx="7818119" cy="4214813"/>
          </a:xfrm>
        </p:spPr>
      </p:pic>
    </p:spTree>
    <p:extLst>
      <p:ext uri="{BB962C8B-B14F-4D97-AF65-F5344CB8AC3E}">
        <p14:creationId xmlns:p14="http://schemas.microsoft.com/office/powerpoint/2010/main" val="3224130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A04BF61-D896-903A-81F0-AD6F78DAB90C}"/>
              </a:ext>
            </a:extLst>
          </p:cNvPr>
          <p:cNvPicPr>
            <a:picLocks noGrp="1" noChangeAspect="1"/>
          </p:cNvPicPr>
          <p:nvPr>
            <p:ph idx="1"/>
          </p:nvPr>
        </p:nvPicPr>
        <p:blipFill>
          <a:blip r:embed="rId2"/>
          <a:stretch>
            <a:fillRect/>
          </a:stretch>
        </p:blipFill>
        <p:spPr>
          <a:xfrm>
            <a:off x="1028494" y="1172767"/>
            <a:ext cx="7087013" cy="4317206"/>
          </a:xfrm>
        </p:spPr>
      </p:pic>
    </p:spTree>
    <p:extLst>
      <p:ext uri="{BB962C8B-B14F-4D97-AF65-F5344CB8AC3E}">
        <p14:creationId xmlns:p14="http://schemas.microsoft.com/office/powerpoint/2010/main" val="389781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A38494-0829-B4AD-AE4E-8A4DAEFB8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169" y="1356170"/>
            <a:ext cx="6535663" cy="4145660"/>
          </a:xfrm>
          <a:prstGeom prst="rect">
            <a:avLst/>
          </a:prstGeom>
        </p:spPr>
      </p:pic>
    </p:spTree>
    <p:extLst>
      <p:ext uri="{BB962C8B-B14F-4D97-AF65-F5344CB8AC3E}">
        <p14:creationId xmlns:p14="http://schemas.microsoft.com/office/powerpoint/2010/main" val="364408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3B17-0448-8A81-74B5-C5EB318340E4}"/>
              </a:ext>
            </a:extLst>
          </p:cNvPr>
          <p:cNvSpPr>
            <a:spLocks noGrp="1"/>
          </p:cNvSpPr>
          <p:nvPr>
            <p:ph type="title"/>
          </p:nvPr>
        </p:nvSpPr>
        <p:spPr/>
        <p:txBody>
          <a:bodyPr/>
          <a:lstStyle/>
          <a:p>
            <a:r>
              <a:rPr lang="en-IN" b="1" dirty="0"/>
              <a:t>ABSTRACT</a:t>
            </a:r>
          </a:p>
        </p:txBody>
      </p:sp>
      <p:sp>
        <p:nvSpPr>
          <p:cNvPr id="3" name="Content Placeholder 2">
            <a:extLst>
              <a:ext uri="{FF2B5EF4-FFF2-40B4-BE49-F238E27FC236}">
                <a16:creationId xmlns:a16="http://schemas.microsoft.com/office/drawing/2014/main" id="{759C1C5B-28AD-48F8-6BD0-D8908B807B1F}"/>
              </a:ext>
            </a:extLst>
          </p:cNvPr>
          <p:cNvSpPr>
            <a:spLocks noGrp="1"/>
          </p:cNvSpPr>
          <p:nvPr>
            <p:ph idx="1"/>
          </p:nvPr>
        </p:nvSpPr>
        <p:spPr>
          <a:xfrm>
            <a:off x="628650" y="2125267"/>
            <a:ext cx="7886700" cy="3364706"/>
          </a:xfrm>
        </p:spPr>
        <p:txBody>
          <a:bodyPr/>
          <a:lstStyle/>
          <a:p>
            <a:pPr marL="0" indent="0" algn="just">
              <a:buNone/>
            </a:pPr>
            <a:r>
              <a:rPr lang="en-IN" dirty="0"/>
              <a:t>	</a:t>
            </a:r>
            <a:r>
              <a:rPr lang="en-IN" sz="1800" dirty="0"/>
              <a:t>We are going to make the college’s related website which will provide all information regarding our colleges. Now it is of Vital thing in the present scenario of any college where student can get all information before taking admission. This site provides the all information like student can easily get all information regarding their college infrastructure, facilities, training and placement and what are the course are available and includes other various details regarding college.</a:t>
            </a:r>
          </a:p>
          <a:p>
            <a:pPr marL="0" indent="0" algn="just">
              <a:buNone/>
            </a:pPr>
            <a:r>
              <a:rPr lang="en-IN" sz="1800" dirty="0"/>
              <a:t>	This can include</a:t>
            </a:r>
            <a:r>
              <a:rPr lang="en-US" sz="1800" dirty="0"/>
              <a:t> detailed information about undergraduate, postgraduate, and doctoral programs, including course descriptions, faculty profiles, and research opportunities. Access to libraries, laboratories, and other academic resources, along with support services such as counseling and career guidance.</a:t>
            </a:r>
            <a:endParaRPr lang="en-IN" sz="1800" dirty="0"/>
          </a:p>
        </p:txBody>
      </p:sp>
    </p:spTree>
    <p:extLst>
      <p:ext uri="{BB962C8B-B14F-4D97-AF65-F5344CB8AC3E}">
        <p14:creationId xmlns:p14="http://schemas.microsoft.com/office/powerpoint/2010/main" val="2622886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6DF8-952C-1773-506B-3B4635DC91A4}"/>
              </a:ext>
            </a:extLst>
          </p:cNvPr>
          <p:cNvSpPr>
            <a:spLocks noGrp="1"/>
          </p:cNvSpPr>
          <p:nvPr>
            <p:ph type="title"/>
          </p:nvPr>
        </p:nvSpPr>
        <p:spPr/>
        <p:txBody>
          <a:bodyPr/>
          <a:lstStyle/>
          <a:p>
            <a:r>
              <a:rPr lang="en-IN" dirty="0"/>
              <a:t>Header section</a:t>
            </a:r>
          </a:p>
        </p:txBody>
      </p:sp>
      <p:sp>
        <p:nvSpPr>
          <p:cNvPr id="3" name="Content Placeholder 2">
            <a:extLst>
              <a:ext uri="{FF2B5EF4-FFF2-40B4-BE49-F238E27FC236}">
                <a16:creationId xmlns:a16="http://schemas.microsoft.com/office/drawing/2014/main" id="{F1AED7EA-56C0-0725-6BEE-EA3FB8E22DD0}"/>
              </a:ext>
            </a:extLst>
          </p:cNvPr>
          <p:cNvSpPr>
            <a:spLocks noGrp="1"/>
          </p:cNvSpPr>
          <p:nvPr>
            <p:ph idx="1"/>
          </p:nvPr>
        </p:nvSpPr>
        <p:spPr>
          <a:xfrm>
            <a:off x="628650" y="1954531"/>
            <a:ext cx="7886700" cy="3535442"/>
          </a:xfrm>
        </p:spPr>
        <p:txBody>
          <a:bodyPr>
            <a:normAutofit lnSpcReduction="10000"/>
          </a:bodyPr>
          <a:lstStyle/>
          <a:p>
            <a:r>
              <a:rPr lang="en-IN" dirty="0"/>
              <a:t>In this head section it contains online grievance by using link tag. This online grievance contains student or staff registration form.</a:t>
            </a:r>
          </a:p>
          <a:p>
            <a:r>
              <a:rPr lang="en-IN" dirty="0"/>
              <a:t>This head section also includes </a:t>
            </a:r>
          </a:p>
          <a:p>
            <a:pPr lvl="1">
              <a:buFont typeface="Wingdings" panose="05000000000000000000" pitchFamily="2" charset="2"/>
              <a:buChar char="Ø"/>
            </a:pPr>
            <a:r>
              <a:rPr lang="en-IN" dirty="0"/>
              <a:t> </a:t>
            </a:r>
            <a:r>
              <a:rPr lang="en-IN" dirty="0" err="1"/>
              <a:t>Committes</a:t>
            </a:r>
            <a:endParaRPr lang="en-IN" dirty="0"/>
          </a:p>
          <a:p>
            <a:pPr lvl="1">
              <a:buFont typeface="Wingdings" panose="05000000000000000000" pitchFamily="2" charset="2"/>
              <a:buChar char="Ø"/>
            </a:pPr>
            <a:r>
              <a:rPr lang="en-IN" dirty="0"/>
              <a:t> Placements</a:t>
            </a:r>
          </a:p>
          <a:p>
            <a:pPr lvl="1">
              <a:buFont typeface="Wingdings" panose="05000000000000000000" pitchFamily="2" charset="2"/>
              <a:buChar char="Ø"/>
            </a:pPr>
            <a:r>
              <a:rPr lang="en-IN" dirty="0"/>
              <a:t> Feedback</a:t>
            </a:r>
          </a:p>
          <a:p>
            <a:pPr lvl="1">
              <a:buFont typeface="Wingdings" panose="05000000000000000000" pitchFamily="2" charset="2"/>
              <a:buChar char="Ø"/>
            </a:pPr>
            <a:r>
              <a:rPr lang="en-IN" dirty="0"/>
              <a:t> </a:t>
            </a:r>
            <a:r>
              <a:rPr lang="en-IN" dirty="0" err="1"/>
              <a:t>Alumini</a:t>
            </a:r>
            <a:endParaRPr lang="en-IN" dirty="0"/>
          </a:p>
          <a:p>
            <a:pPr lvl="1">
              <a:buFont typeface="Wingdings" panose="05000000000000000000" pitchFamily="2" charset="2"/>
              <a:buChar char="Ø"/>
            </a:pPr>
            <a:r>
              <a:rPr lang="en-IN" dirty="0"/>
              <a:t> Contacts</a:t>
            </a:r>
          </a:p>
        </p:txBody>
      </p:sp>
      <p:pic>
        <p:nvPicPr>
          <p:cNvPr id="5" name="Picture 4">
            <a:extLst>
              <a:ext uri="{FF2B5EF4-FFF2-40B4-BE49-F238E27FC236}">
                <a16:creationId xmlns:a16="http://schemas.microsoft.com/office/drawing/2014/main" id="{6CF9A8E6-C2CD-FBFE-C2AD-276B6B2FE0CD}"/>
              </a:ext>
            </a:extLst>
          </p:cNvPr>
          <p:cNvPicPr>
            <a:picLocks noChangeAspect="1"/>
          </p:cNvPicPr>
          <p:nvPr/>
        </p:nvPicPr>
        <p:blipFill>
          <a:blip r:embed="rId2"/>
          <a:stretch>
            <a:fillRect/>
          </a:stretch>
        </p:blipFill>
        <p:spPr>
          <a:xfrm>
            <a:off x="3072384" y="3896695"/>
            <a:ext cx="5442966" cy="1593278"/>
          </a:xfrm>
          <a:prstGeom prst="rect">
            <a:avLst/>
          </a:prstGeom>
        </p:spPr>
      </p:pic>
    </p:spTree>
    <p:extLst>
      <p:ext uri="{BB962C8B-B14F-4D97-AF65-F5344CB8AC3E}">
        <p14:creationId xmlns:p14="http://schemas.microsoft.com/office/powerpoint/2010/main" val="2629031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6B476-6524-C5E4-31D9-7FBAD6830FCB}"/>
              </a:ext>
            </a:extLst>
          </p:cNvPr>
          <p:cNvSpPr>
            <a:spLocks noGrp="1"/>
          </p:cNvSpPr>
          <p:nvPr>
            <p:ph type="title"/>
          </p:nvPr>
        </p:nvSpPr>
        <p:spPr/>
        <p:txBody>
          <a:bodyPr/>
          <a:lstStyle/>
          <a:p>
            <a:r>
              <a:rPr lang="en-IN" dirty="0"/>
              <a:t>Head section</a:t>
            </a:r>
          </a:p>
        </p:txBody>
      </p:sp>
      <p:pic>
        <p:nvPicPr>
          <p:cNvPr id="7" name="Content Placeholder 6">
            <a:extLst>
              <a:ext uri="{FF2B5EF4-FFF2-40B4-BE49-F238E27FC236}">
                <a16:creationId xmlns:a16="http://schemas.microsoft.com/office/drawing/2014/main" id="{0EE52DDD-0298-5E0E-D2B3-DB37019C62BE}"/>
              </a:ext>
            </a:extLst>
          </p:cNvPr>
          <p:cNvPicPr>
            <a:picLocks noGrp="1" noChangeAspect="1"/>
          </p:cNvPicPr>
          <p:nvPr>
            <p:ph idx="1"/>
          </p:nvPr>
        </p:nvPicPr>
        <p:blipFill>
          <a:blip r:embed="rId2"/>
          <a:stretch>
            <a:fillRect/>
          </a:stretch>
        </p:blipFill>
        <p:spPr>
          <a:xfrm>
            <a:off x="628650" y="1978950"/>
            <a:ext cx="7886700" cy="292633"/>
          </a:xfrm>
        </p:spPr>
      </p:pic>
      <p:pic>
        <p:nvPicPr>
          <p:cNvPr id="19" name="Picture 18">
            <a:extLst>
              <a:ext uri="{FF2B5EF4-FFF2-40B4-BE49-F238E27FC236}">
                <a16:creationId xmlns:a16="http://schemas.microsoft.com/office/drawing/2014/main" id="{4C376DC2-DE25-4B82-9F51-4CB1886F504C}"/>
              </a:ext>
            </a:extLst>
          </p:cNvPr>
          <p:cNvPicPr>
            <a:picLocks noChangeAspect="1"/>
          </p:cNvPicPr>
          <p:nvPr/>
        </p:nvPicPr>
        <p:blipFill>
          <a:blip r:embed="rId3"/>
          <a:stretch>
            <a:fillRect/>
          </a:stretch>
        </p:blipFill>
        <p:spPr>
          <a:xfrm>
            <a:off x="682438" y="2462349"/>
            <a:ext cx="4505706" cy="3072383"/>
          </a:xfrm>
          <a:prstGeom prst="rect">
            <a:avLst/>
          </a:prstGeom>
        </p:spPr>
      </p:pic>
      <p:pic>
        <p:nvPicPr>
          <p:cNvPr id="21" name="Picture 20">
            <a:extLst>
              <a:ext uri="{FF2B5EF4-FFF2-40B4-BE49-F238E27FC236}">
                <a16:creationId xmlns:a16="http://schemas.microsoft.com/office/drawing/2014/main" id="{CC6FB905-7D5C-EA21-A77B-A7F582AA7846}"/>
              </a:ext>
            </a:extLst>
          </p:cNvPr>
          <p:cNvPicPr>
            <a:picLocks noChangeAspect="1"/>
          </p:cNvPicPr>
          <p:nvPr/>
        </p:nvPicPr>
        <p:blipFill>
          <a:blip r:embed="rId4"/>
          <a:stretch>
            <a:fillRect/>
          </a:stretch>
        </p:blipFill>
        <p:spPr>
          <a:xfrm>
            <a:off x="5433336" y="2288938"/>
            <a:ext cx="2872188" cy="3157947"/>
          </a:xfrm>
          <a:prstGeom prst="rect">
            <a:avLst/>
          </a:prstGeom>
        </p:spPr>
      </p:pic>
    </p:spTree>
    <p:extLst>
      <p:ext uri="{BB962C8B-B14F-4D97-AF65-F5344CB8AC3E}">
        <p14:creationId xmlns:p14="http://schemas.microsoft.com/office/powerpoint/2010/main" val="271042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90FC3C-3A80-F5A9-8F8A-303486DAD139}"/>
              </a:ext>
            </a:extLst>
          </p:cNvPr>
          <p:cNvSpPr>
            <a:spLocks noGrp="1"/>
          </p:cNvSpPr>
          <p:nvPr>
            <p:ph type="title"/>
          </p:nvPr>
        </p:nvSpPr>
        <p:spPr/>
        <p:txBody>
          <a:bodyPr/>
          <a:lstStyle/>
          <a:p>
            <a:r>
              <a:rPr lang="en-IN" dirty="0"/>
              <a:t>Out box</a:t>
            </a:r>
          </a:p>
        </p:txBody>
      </p:sp>
      <p:sp>
        <p:nvSpPr>
          <p:cNvPr id="5" name="Content Placeholder 4">
            <a:extLst>
              <a:ext uri="{FF2B5EF4-FFF2-40B4-BE49-F238E27FC236}">
                <a16:creationId xmlns:a16="http://schemas.microsoft.com/office/drawing/2014/main" id="{7369E174-1696-848C-720B-55D0B95CEDD5}"/>
              </a:ext>
            </a:extLst>
          </p:cNvPr>
          <p:cNvSpPr>
            <a:spLocks noGrp="1"/>
          </p:cNvSpPr>
          <p:nvPr>
            <p:ph idx="1"/>
          </p:nvPr>
        </p:nvSpPr>
        <p:spPr/>
        <p:txBody>
          <a:bodyPr/>
          <a:lstStyle/>
          <a:p>
            <a:r>
              <a:rPr lang="en-IN" dirty="0"/>
              <a:t>In this out box it contain box 1, box 2 and box 3.</a:t>
            </a:r>
          </a:p>
          <a:p>
            <a:r>
              <a:rPr lang="en-IN" dirty="0"/>
              <a:t>The box 1 include college logo with specific height and width.</a:t>
            </a:r>
          </a:p>
          <a:p>
            <a:r>
              <a:rPr lang="en-IN" dirty="0"/>
              <a:t>Box 2 include College name with grade ,college code and </a:t>
            </a:r>
            <a:r>
              <a:rPr lang="en-IN" dirty="0" err="1"/>
              <a:t>Ugc</a:t>
            </a:r>
            <a:r>
              <a:rPr lang="en-IN" dirty="0"/>
              <a:t> </a:t>
            </a:r>
            <a:r>
              <a:rPr lang="en-IN" dirty="0" err="1"/>
              <a:t>recognisition</a:t>
            </a:r>
            <a:r>
              <a:rPr lang="en-IN" dirty="0"/>
              <a:t> .</a:t>
            </a:r>
          </a:p>
          <a:p>
            <a:r>
              <a:rPr lang="en-IN" dirty="0"/>
              <a:t>Box 3 include </a:t>
            </a:r>
            <a:r>
              <a:rPr lang="en-IN" dirty="0" err="1"/>
              <a:t>naac</a:t>
            </a:r>
            <a:r>
              <a:rPr lang="en-IN" dirty="0"/>
              <a:t> “A++” grade logo.</a:t>
            </a:r>
          </a:p>
          <a:p>
            <a:r>
              <a:rPr lang="en-IN" dirty="0"/>
              <a:t>This out box are arranged with proper height and width and also using styling with </a:t>
            </a:r>
            <a:r>
              <a:rPr lang="en-IN" dirty="0" err="1"/>
              <a:t>css</a:t>
            </a:r>
            <a:r>
              <a:rPr lang="en-IN" dirty="0"/>
              <a:t> property.</a:t>
            </a:r>
          </a:p>
        </p:txBody>
      </p:sp>
    </p:spTree>
    <p:extLst>
      <p:ext uri="{BB962C8B-B14F-4D97-AF65-F5344CB8AC3E}">
        <p14:creationId xmlns:p14="http://schemas.microsoft.com/office/powerpoint/2010/main" val="2645734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6E1E648-DF12-0E64-278A-96FD2019FD48}"/>
              </a:ext>
            </a:extLst>
          </p:cNvPr>
          <p:cNvSpPr>
            <a:spLocks noGrp="1"/>
          </p:cNvSpPr>
          <p:nvPr>
            <p:ph sz="half" idx="1"/>
          </p:nvPr>
        </p:nvSpPr>
        <p:spPr>
          <a:xfrm>
            <a:off x="628650" y="1501903"/>
            <a:ext cx="3886200" cy="3988070"/>
          </a:xfrm>
        </p:spPr>
        <p:txBody>
          <a:bodyPr/>
          <a:lstStyle/>
          <a:p>
            <a:pPr marL="0" indent="0">
              <a:buNone/>
            </a:pPr>
            <a:endParaRPr lang="en-IN" dirty="0"/>
          </a:p>
          <a:p>
            <a:endParaRPr lang="en-IN" dirty="0"/>
          </a:p>
        </p:txBody>
      </p:sp>
      <p:pic>
        <p:nvPicPr>
          <p:cNvPr id="14" name="Content Placeholder 13">
            <a:extLst>
              <a:ext uri="{FF2B5EF4-FFF2-40B4-BE49-F238E27FC236}">
                <a16:creationId xmlns:a16="http://schemas.microsoft.com/office/drawing/2014/main" id="{A8DD9758-548D-4135-D992-44D30590387A}"/>
              </a:ext>
            </a:extLst>
          </p:cNvPr>
          <p:cNvPicPr>
            <a:picLocks noGrp="1" noChangeAspect="1"/>
          </p:cNvPicPr>
          <p:nvPr>
            <p:ph sz="half" idx="2"/>
          </p:nvPr>
        </p:nvPicPr>
        <p:blipFill>
          <a:blip r:embed="rId2"/>
          <a:stretch>
            <a:fillRect/>
          </a:stretch>
        </p:blipFill>
        <p:spPr>
          <a:xfrm>
            <a:off x="4629150" y="1501902"/>
            <a:ext cx="3886200" cy="3988070"/>
          </a:xfrm>
        </p:spPr>
      </p:pic>
      <p:pic>
        <p:nvPicPr>
          <p:cNvPr id="10" name="Picture 9">
            <a:extLst>
              <a:ext uri="{FF2B5EF4-FFF2-40B4-BE49-F238E27FC236}">
                <a16:creationId xmlns:a16="http://schemas.microsoft.com/office/drawing/2014/main" id="{6EB235C9-0335-6C32-8DD3-02D3E7666A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094" y="1501902"/>
            <a:ext cx="2729484" cy="2070045"/>
          </a:xfrm>
          <a:prstGeom prst="rect">
            <a:avLst/>
          </a:prstGeom>
        </p:spPr>
      </p:pic>
      <p:pic>
        <p:nvPicPr>
          <p:cNvPr id="12" name="Picture 11">
            <a:extLst>
              <a:ext uri="{FF2B5EF4-FFF2-40B4-BE49-F238E27FC236}">
                <a16:creationId xmlns:a16="http://schemas.microsoft.com/office/drawing/2014/main" id="{05C34879-6A63-ED8A-FC41-F9C62F14A8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60" y="3571948"/>
            <a:ext cx="2855214" cy="2119121"/>
          </a:xfrm>
          <a:prstGeom prst="rect">
            <a:avLst/>
          </a:prstGeom>
        </p:spPr>
      </p:pic>
      <p:sp>
        <p:nvSpPr>
          <p:cNvPr id="16" name="TextBox 15">
            <a:extLst>
              <a:ext uri="{FF2B5EF4-FFF2-40B4-BE49-F238E27FC236}">
                <a16:creationId xmlns:a16="http://schemas.microsoft.com/office/drawing/2014/main" id="{0C22D4ED-619C-04ED-3652-F9CB53346F74}"/>
              </a:ext>
            </a:extLst>
          </p:cNvPr>
          <p:cNvSpPr txBox="1"/>
          <p:nvPr/>
        </p:nvSpPr>
        <p:spPr>
          <a:xfrm>
            <a:off x="1170432" y="749808"/>
            <a:ext cx="3118104" cy="400110"/>
          </a:xfrm>
          <a:prstGeom prst="rect">
            <a:avLst/>
          </a:prstGeom>
          <a:noFill/>
        </p:spPr>
        <p:txBody>
          <a:bodyPr wrap="square" rtlCol="0">
            <a:spAutoFit/>
          </a:bodyPr>
          <a:lstStyle/>
          <a:p>
            <a:r>
              <a:rPr lang="en-IN" sz="2000" dirty="0"/>
              <a:t>Out Box</a:t>
            </a:r>
          </a:p>
        </p:txBody>
      </p:sp>
    </p:spTree>
    <p:extLst>
      <p:ext uri="{BB962C8B-B14F-4D97-AF65-F5344CB8AC3E}">
        <p14:creationId xmlns:p14="http://schemas.microsoft.com/office/powerpoint/2010/main" val="1826235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86330-97CA-A752-4A19-75D146AF6DAF}"/>
              </a:ext>
            </a:extLst>
          </p:cNvPr>
          <p:cNvSpPr>
            <a:spLocks noGrp="1"/>
          </p:cNvSpPr>
          <p:nvPr>
            <p:ph type="title"/>
          </p:nvPr>
        </p:nvSpPr>
        <p:spPr>
          <a:xfrm>
            <a:off x="637794" y="1178110"/>
            <a:ext cx="7886700" cy="501110"/>
          </a:xfrm>
        </p:spPr>
        <p:txBody>
          <a:bodyPr>
            <a:normAutofit fontScale="90000"/>
          </a:bodyPr>
          <a:lstStyle/>
          <a:p>
            <a:r>
              <a:rPr lang="en-IN" dirty="0"/>
              <a:t>Box 2</a:t>
            </a:r>
          </a:p>
        </p:txBody>
      </p:sp>
      <p:pic>
        <p:nvPicPr>
          <p:cNvPr id="5" name="Content Placeholder 4">
            <a:extLst>
              <a:ext uri="{FF2B5EF4-FFF2-40B4-BE49-F238E27FC236}">
                <a16:creationId xmlns:a16="http://schemas.microsoft.com/office/drawing/2014/main" id="{8356331D-E316-D377-C0AE-203AF9A6268E}"/>
              </a:ext>
            </a:extLst>
          </p:cNvPr>
          <p:cNvPicPr>
            <a:picLocks noGrp="1" noChangeAspect="1"/>
          </p:cNvPicPr>
          <p:nvPr>
            <p:ph idx="1"/>
          </p:nvPr>
        </p:nvPicPr>
        <p:blipFill>
          <a:blip r:embed="rId2"/>
          <a:stretch>
            <a:fillRect/>
          </a:stretch>
        </p:blipFill>
        <p:spPr>
          <a:xfrm>
            <a:off x="628650" y="1719892"/>
            <a:ext cx="7886700" cy="1292236"/>
          </a:xfrm>
        </p:spPr>
      </p:pic>
      <p:pic>
        <p:nvPicPr>
          <p:cNvPr id="7" name="Picture 6">
            <a:extLst>
              <a:ext uri="{FF2B5EF4-FFF2-40B4-BE49-F238E27FC236}">
                <a16:creationId xmlns:a16="http://schemas.microsoft.com/office/drawing/2014/main" id="{F24F9A2D-A849-B5B7-BADC-DC66E08F0244}"/>
              </a:ext>
            </a:extLst>
          </p:cNvPr>
          <p:cNvPicPr>
            <a:picLocks noChangeAspect="1"/>
          </p:cNvPicPr>
          <p:nvPr/>
        </p:nvPicPr>
        <p:blipFill>
          <a:blip r:embed="rId3"/>
          <a:stretch>
            <a:fillRect/>
          </a:stretch>
        </p:blipFill>
        <p:spPr>
          <a:xfrm>
            <a:off x="3259949" y="3012128"/>
            <a:ext cx="2624102" cy="2667762"/>
          </a:xfrm>
          <a:prstGeom prst="rect">
            <a:avLst/>
          </a:prstGeom>
        </p:spPr>
      </p:pic>
    </p:spTree>
    <p:extLst>
      <p:ext uri="{BB962C8B-B14F-4D97-AF65-F5344CB8AC3E}">
        <p14:creationId xmlns:p14="http://schemas.microsoft.com/office/powerpoint/2010/main" val="4091714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0876C1-FAE1-4DC5-63F7-F14E523C792C}"/>
              </a:ext>
            </a:extLst>
          </p:cNvPr>
          <p:cNvSpPr>
            <a:spLocks noGrp="1"/>
          </p:cNvSpPr>
          <p:nvPr>
            <p:ph type="title"/>
          </p:nvPr>
        </p:nvSpPr>
        <p:spPr/>
        <p:txBody>
          <a:bodyPr/>
          <a:lstStyle/>
          <a:p>
            <a:r>
              <a:rPr lang="en-IN" dirty="0"/>
              <a:t>Navigation</a:t>
            </a:r>
          </a:p>
        </p:txBody>
      </p:sp>
      <p:sp>
        <p:nvSpPr>
          <p:cNvPr id="4" name="Content Placeholder 3">
            <a:extLst>
              <a:ext uri="{FF2B5EF4-FFF2-40B4-BE49-F238E27FC236}">
                <a16:creationId xmlns:a16="http://schemas.microsoft.com/office/drawing/2014/main" id="{430FCB28-CE4A-5469-7861-9EABF0C0A545}"/>
              </a:ext>
            </a:extLst>
          </p:cNvPr>
          <p:cNvSpPr>
            <a:spLocks noGrp="1"/>
          </p:cNvSpPr>
          <p:nvPr>
            <p:ph idx="1"/>
          </p:nvPr>
        </p:nvSpPr>
        <p:spPr/>
        <p:txBody>
          <a:bodyPr/>
          <a:lstStyle/>
          <a:p>
            <a:r>
              <a:rPr lang="en-IN" dirty="0"/>
              <a:t>In the navigation bar it includes home, about us ,departments, facilities,  contact, feedback, administration, academics and main campus.</a:t>
            </a:r>
          </a:p>
          <a:p>
            <a:pPr marL="0" indent="0">
              <a:buNone/>
            </a:pPr>
            <a:r>
              <a:rPr lang="en-IN" dirty="0"/>
              <a:t> </a:t>
            </a:r>
          </a:p>
        </p:txBody>
      </p:sp>
      <p:pic>
        <p:nvPicPr>
          <p:cNvPr id="6" name="Picture 5">
            <a:extLst>
              <a:ext uri="{FF2B5EF4-FFF2-40B4-BE49-F238E27FC236}">
                <a16:creationId xmlns:a16="http://schemas.microsoft.com/office/drawing/2014/main" id="{1DB0E1CE-FD8E-391C-42AD-172F0431660D}"/>
              </a:ext>
            </a:extLst>
          </p:cNvPr>
          <p:cNvPicPr>
            <a:picLocks noChangeAspect="1"/>
          </p:cNvPicPr>
          <p:nvPr/>
        </p:nvPicPr>
        <p:blipFill>
          <a:blip r:embed="rId2"/>
          <a:stretch>
            <a:fillRect/>
          </a:stretch>
        </p:blipFill>
        <p:spPr>
          <a:xfrm>
            <a:off x="2707221" y="3337460"/>
            <a:ext cx="3729558" cy="2300609"/>
          </a:xfrm>
          <a:prstGeom prst="rect">
            <a:avLst/>
          </a:prstGeom>
        </p:spPr>
      </p:pic>
    </p:spTree>
    <p:extLst>
      <p:ext uri="{BB962C8B-B14F-4D97-AF65-F5344CB8AC3E}">
        <p14:creationId xmlns:p14="http://schemas.microsoft.com/office/powerpoint/2010/main" val="3752982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56DD56-3EDB-6251-D6DB-767EA6EB2629}"/>
              </a:ext>
            </a:extLst>
          </p:cNvPr>
          <p:cNvSpPr>
            <a:spLocks noGrp="1"/>
          </p:cNvSpPr>
          <p:nvPr>
            <p:ph idx="1"/>
          </p:nvPr>
        </p:nvSpPr>
        <p:spPr>
          <a:xfrm>
            <a:off x="628650" y="1597915"/>
            <a:ext cx="7886700" cy="3892058"/>
          </a:xfrm>
        </p:spPr>
        <p:txBody>
          <a:bodyPr/>
          <a:lstStyle/>
          <a:p>
            <a:r>
              <a:rPr lang="en-IN" dirty="0"/>
              <a:t>In the departments and facilities we can use &lt;</a:t>
            </a:r>
            <a:r>
              <a:rPr lang="en-IN" dirty="0" err="1"/>
              <a:t>ul</a:t>
            </a:r>
            <a:r>
              <a:rPr lang="en-IN" dirty="0"/>
              <a:t>&gt; list to display all other departments using drop command.</a:t>
            </a:r>
          </a:p>
          <a:p>
            <a:endParaRPr lang="en-IN" dirty="0"/>
          </a:p>
        </p:txBody>
      </p:sp>
      <p:pic>
        <p:nvPicPr>
          <p:cNvPr id="5" name="Picture 4">
            <a:extLst>
              <a:ext uri="{FF2B5EF4-FFF2-40B4-BE49-F238E27FC236}">
                <a16:creationId xmlns:a16="http://schemas.microsoft.com/office/drawing/2014/main" id="{F4FCAF5E-905C-88F7-4D57-F566B9ABD084}"/>
              </a:ext>
            </a:extLst>
          </p:cNvPr>
          <p:cNvPicPr>
            <a:picLocks noChangeAspect="1"/>
          </p:cNvPicPr>
          <p:nvPr/>
        </p:nvPicPr>
        <p:blipFill>
          <a:blip r:embed="rId2"/>
          <a:stretch>
            <a:fillRect/>
          </a:stretch>
        </p:blipFill>
        <p:spPr>
          <a:xfrm>
            <a:off x="2567898" y="2914754"/>
            <a:ext cx="4008203" cy="2293464"/>
          </a:xfrm>
          <a:prstGeom prst="rect">
            <a:avLst/>
          </a:prstGeom>
        </p:spPr>
      </p:pic>
    </p:spTree>
    <p:extLst>
      <p:ext uri="{BB962C8B-B14F-4D97-AF65-F5344CB8AC3E}">
        <p14:creationId xmlns:p14="http://schemas.microsoft.com/office/powerpoint/2010/main" val="7160053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11</TotalTime>
  <Words>382</Words>
  <Application>Microsoft Office PowerPoint</Application>
  <PresentationFormat>On-screen Show (4:3)</PresentationFormat>
  <Paragraphs>38</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Wingdings</vt:lpstr>
      <vt:lpstr>Office Theme</vt:lpstr>
      <vt:lpstr>COLLEGE WEBSITE</vt:lpstr>
      <vt:lpstr>ABSTRACT</vt:lpstr>
      <vt:lpstr>Header section</vt:lpstr>
      <vt:lpstr>Head section</vt:lpstr>
      <vt:lpstr>Out box</vt:lpstr>
      <vt:lpstr>PowerPoint Presentation</vt:lpstr>
      <vt:lpstr>Box 2</vt:lpstr>
      <vt:lpstr>Navigation</vt:lpstr>
      <vt:lpstr>PowerPoint Presentation</vt:lpstr>
      <vt:lpstr>PowerPoint Presentation</vt:lpstr>
      <vt:lpstr>OUT BOX 1</vt:lpstr>
      <vt:lpstr>PowerPoint Presentation</vt:lpstr>
      <vt:lpstr>Departments</vt:lpstr>
      <vt:lpstr>PowerPoint Presentation</vt:lpstr>
      <vt:lpstr>Our companies</vt:lpstr>
      <vt:lpstr>Final Output OF Website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WEBSITE</dc:title>
  <dc:creator>G MANITEJA</dc:creator>
  <cp:lastModifiedBy>G MANITEJA</cp:lastModifiedBy>
  <cp:revision>1</cp:revision>
  <dcterms:created xsi:type="dcterms:W3CDTF">2024-09-18T06:46:42Z</dcterms:created>
  <dcterms:modified xsi:type="dcterms:W3CDTF">2024-09-18T06:58:02Z</dcterms:modified>
</cp:coreProperties>
</file>